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0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4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1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0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1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3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48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7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9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2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88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5D70-0B43-4B45-9B24-D4243909080E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696D-630B-4341-87E1-48B16C4A39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6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hyperlink" Target="http://www.gartengestaltung-birkenwerder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4F804C-F869-4972-B2EC-1F4B230493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3" b="16507"/>
          <a:stretch/>
        </p:blipFill>
        <p:spPr>
          <a:xfrm>
            <a:off x="-12192" y="7200799"/>
            <a:ext cx="6870193" cy="196238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2179340"/>
            <a:ext cx="6749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Für unsere Kunden </a:t>
            </a:r>
            <a:r>
              <a:rPr lang="de-DE" sz="1400"/>
              <a:t>und unser </a:t>
            </a:r>
            <a:r>
              <a:rPr lang="de-DE" sz="1400" dirty="0"/>
              <a:t>Team mit 30-jähriger Erfahrung bei gleichzeitigem Hang zur </a:t>
            </a:r>
            <a:r>
              <a:rPr lang="de-DE" sz="1400"/>
              <a:t>Innovation suchen wir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356992" y="4067944"/>
            <a:ext cx="332293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/>
              <a:t>Wir bieten: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vielfältige Projekte und nach Einarbeitung gern eigenverantwortliches Arbeiten (Neuanlagen, Pflanzungen,  Pflasterarbeiten, Beregnungsanlagen </a:t>
            </a:r>
            <a:r>
              <a:rPr lang="de-DE" sz="1400" dirty="0" err="1"/>
              <a:t>uvm</a:t>
            </a:r>
            <a:r>
              <a:rPr lang="de-DE" sz="1400" dirty="0"/>
              <a:t>.)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 familiäres Team mit etwa 10 Kollegen aus allen „grünen Aufgabenbereichen“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Interesse an langjähriger Zusammenarbeit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b="29500"/>
          <a:stretch/>
        </p:blipFill>
        <p:spPr>
          <a:xfrm>
            <a:off x="0" y="-4539"/>
            <a:ext cx="6858000" cy="21717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0"/>
            <a:ext cx="6855790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006600"/>
                </a:solidFill>
              </a:rPr>
              <a:t>           A n l a g e n g e s t a l t u n g – G r a b p f l e g e – B a u m c h u l e</a:t>
            </a:r>
          </a:p>
          <a:p>
            <a:pPr algn="ctr"/>
            <a:r>
              <a:rPr lang="de-DE" sz="2400" b="1" dirty="0">
                <a:solidFill>
                  <a:srgbClr val="006600"/>
                </a:solidFill>
              </a:rPr>
              <a:t>Peter </a:t>
            </a:r>
            <a:r>
              <a:rPr lang="de-DE" sz="2400" b="1" dirty="0" err="1">
                <a:solidFill>
                  <a:srgbClr val="006600"/>
                </a:solidFill>
              </a:rPr>
              <a:t>Garske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0" y="8424519"/>
            <a:ext cx="6858000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6600"/>
                </a:solidFill>
              </a:rPr>
              <a:t>Peter </a:t>
            </a:r>
            <a:r>
              <a:rPr lang="de-DE" sz="2400" b="1" dirty="0" err="1">
                <a:solidFill>
                  <a:srgbClr val="006600"/>
                </a:solidFill>
              </a:rPr>
              <a:t>Garske</a:t>
            </a:r>
            <a:endParaRPr lang="de-DE" sz="2400" dirty="0"/>
          </a:p>
          <a:p>
            <a:r>
              <a:rPr lang="de-DE" dirty="0">
                <a:solidFill>
                  <a:srgbClr val="006600"/>
                </a:solidFill>
              </a:rPr>
              <a:t>A n l a g e n g e s t a l t u n g  – G r a b p f l e g e – B a u m s c h u l e         </a:t>
            </a:r>
          </a:p>
        </p:txBody>
      </p:sp>
      <p:sp>
        <p:nvSpPr>
          <p:cNvPr id="12" name="Rechteck 11"/>
          <p:cNvSpPr/>
          <p:nvPr/>
        </p:nvSpPr>
        <p:spPr>
          <a:xfrm>
            <a:off x="404664" y="4067944"/>
            <a:ext cx="25922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/>
              <a:t>Sie bringen mit: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freundliches &amp; verbindliches Auftreten im Team und gegenüber unseren Kunden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Spaß an der Arbeit im Freien mit Pflanze, Erde &amp; Stein</a:t>
            </a:r>
          </a:p>
        </p:txBody>
      </p:sp>
      <p:sp>
        <p:nvSpPr>
          <p:cNvPr id="16" name="Rechteck 15"/>
          <p:cNvSpPr/>
          <p:nvPr/>
        </p:nvSpPr>
        <p:spPr>
          <a:xfrm>
            <a:off x="3321" y="6660232"/>
            <a:ext cx="6845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Bei Interesse freuen wir uns auf Ihre Bewerbung.</a:t>
            </a:r>
          </a:p>
          <a:p>
            <a:r>
              <a:rPr lang="de-DE" sz="1400" dirty="0"/>
              <a:t>Nähere Infos unter </a:t>
            </a:r>
            <a:r>
              <a:rPr lang="de-DE" sz="1400" dirty="0">
                <a:hlinkClick r:id="rId4"/>
              </a:rPr>
              <a:t>www.gartengestaltung-birkenwerder.de</a:t>
            </a:r>
            <a:r>
              <a:rPr lang="de-DE" sz="1400" dirty="0"/>
              <a:t> oder 0171 31 36 759. Bis bald! </a:t>
            </a:r>
          </a:p>
        </p:txBody>
      </p:sp>
      <p:sp>
        <p:nvSpPr>
          <p:cNvPr id="7" name="Rechteck 6"/>
          <p:cNvSpPr/>
          <p:nvPr/>
        </p:nvSpPr>
        <p:spPr>
          <a:xfrm>
            <a:off x="178075" y="2828953"/>
            <a:ext cx="6501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Mitarbeiter/in Garten und Landschaftsbau </a:t>
            </a:r>
            <a:br>
              <a:rPr lang="de-DE" sz="2800" b="1" dirty="0"/>
            </a:br>
            <a:r>
              <a:rPr lang="de-DE" sz="2800" b="1" dirty="0"/>
              <a:t>(m/w/d)</a:t>
            </a:r>
            <a:endParaRPr lang="de-DE" sz="28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" y="-17125"/>
            <a:ext cx="596762" cy="7557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654" y="8424519"/>
            <a:ext cx="573820" cy="7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69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Sekretaerin</cp:lastModifiedBy>
  <cp:revision>14</cp:revision>
  <cp:lastPrinted>2020-12-18T12:12:15Z</cp:lastPrinted>
  <dcterms:created xsi:type="dcterms:W3CDTF">2020-10-29T08:36:00Z</dcterms:created>
  <dcterms:modified xsi:type="dcterms:W3CDTF">2020-12-18T13:03:44Z</dcterms:modified>
</cp:coreProperties>
</file>